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F63D5E-00BB-4149-9A97-2D9E52C0FAF6}" type="doc">
      <dgm:prSet loTypeId="urn:microsoft.com/office/officeart/2005/8/layout/pyramid2" loCatId="pyramid" qsTypeId="urn:microsoft.com/office/officeart/2005/8/quickstyle/simple2" qsCatId="simple" csTypeId="urn:microsoft.com/office/officeart/2005/8/colors/colorful3" csCatId="colorful" phldr="1"/>
      <dgm:spPr/>
    </dgm:pt>
    <dgm:pt modelId="{6E359A20-B308-42C9-B0C7-D09485CDDE1C}">
      <dgm:prSet phldrT="[Text]"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Structure factor</a:t>
          </a:r>
          <a:endParaRPr lang="zh-CN" altLang="en-US" sz="2800" dirty="0"/>
        </a:p>
      </dgm:t>
    </dgm:pt>
    <dgm:pt modelId="{BFA74663-616E-4E5C-9C15-A6C184103C6D}" type="parTrans" cxnId="{6C72F2F0-9E1B-4E1B-8638-4EAB44493CCD}">
      <dgm:prSet/>
      <dgm:spPr/>
      <dgm:t>
        <a:bodyPr/>
        <a:lstStyle/>
        <a:p>
          <a:endParaRPr lang="zh-CN" altLang="en-US"/>
        </a:p>
      </dgm:t>
    </dgm:pt>
    <dgm:pt modelId="{33DD2BC0-F1EE-43E9-8724-7C63A17B0029}" type="sibTrans" cxnId="{6C72F2F0-9E1B-4E1B-8638-4EAB44493CCD}">
      <dgm:prSet/>
      <dgm:spPr/>
      <dgm:t>
        <a:bodyPr/>
        <a:lstStyle/>
        <a:p>
          <a:endParaRPr lang="zh-CN" altLang="en-US"/>
        </a:p>
      </dgm:t>
    </dgm:pt>
    <dgm:pt modelId="{2D4353E8-8049-4D9B-B0EB-19DCD7FED6C9}">
      <dgm:prSet phldrT="[Text]"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Resource factor</a:t>
          </a:r>
          <a:r>
            <a:rPr lang="en-US" sz="3200" dirty="0"/>
            <a:t> </a:t>
          </a:r>
          <a:endParaRPr lang="zh-CN" altLang="en-US" sz="3200" dirty="0"/>
        </a:p>
      </dgm:t>
    </dgm:pt>
    <dgm:pt modelId="{0714CC4D-5577-4908-8D5E-25B8A9B5854E}" type="parTrans" cxnId="{04EBAFC5-47B6-4194-851A-9EF678B11AA4}">
      <dgm:prSet/>
      <dgm:spPr/>
      <dgm:t>
        <a:bodyPr/>
        <a:lstStyle/>
        <a:p>
          <a:endParaRPr lang="zh-CN" altLang="en-US"/>
        </a:p>
      </dgm:t>
    </dgm:pt>
    <dgm:pt modelId="{D2770B66-43BD-44D3-8A40-D1FEB0820295}" type="sibTrans" cxnId="{04EBAFC5-47B6-4194-851A-9EF678B11AA4}">
      <dgm:prSet/>
      <dgm:spPr/>
      <dgm:t>
        <a:bodyPr/>
        <a:lstStyle/>
        <a:p>
          <a:endParaRPr lang="zh-CN" altLang="en-US"/>
        </a:p>
      </dgm:t>
    </dgm:pt>
    <dgm:pt modelId="{BEF1E4F7-A20A-4B66-9EA0-5F85CC76887E}">
      <dgm:prSet phldrT="[Text]"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Operational </a:t>
          </a:r>
          <a:r>
            <a: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factor</a:t>
          </a:r>
          <a:endParaRPr lang="zh-CN" altLang="en-US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5F85AD-B21E-4769-92EE-CED0E0B0AB27}" type="parTrans" cxnId="{6C8B42E1-D696-4161-A9A0-F59787424EBC}">
      <dgm:prSet/>
      <dgm:spPr/>
      <dgm:t>
        <a:bodyPr/>
        <a:lstStyle/>
        <a:p>
          <a:endParaRPr lang="zh-CN" altLang="en-US"/>
        </a:p>
      </dgm:t>
    </dgm:pt>
    <dgm:pt modelId="{F3761B04-A04E-45C1-9ECC-4394C2891448}" type="sibTrans" cxnId="{6C8B42E1-D696-4161-A9A0-F59787424EBC}">
      <dgm:prSet/>
      <dgm:spPr/>
      <dgm:t>
        <a:bodyPr/>
        <a:lstStyle/>
        <a:p>
          <a:endParaRPr lang="zh-CN" altLang="en-US"/>
        </a:p>
      </dgm:t>
    </dgm:pt>
    <dgm:pt modelId="{C154718C-6AF0-4C98-816A-4FF2FD2C98AB}" type="pres">
      <dgm:prSet presAssocID="{BEF63D5E-00BB-4149-9A97-2D9E52C0FAF6}" presName="compositeShape" presStyleCnt="0">
        <dgm:presLayoutVars>
          <dgm:dir/>
          <dgm:resizeHandles/>
        </dgm:presLayoutVars>
      </dgm:prSet>
      <dgm:spPr/>
    </dgm:pt>
    <dgm:pt modelId="{1C77F350-B539-4845-A83E-9C2173A882B7}" type="pres">
      <dgm:prSet presAssocID="{BEF63D5E-00BB-4149-9A97-2D9E52C0FAF6}" presName="pyramid" presStyleLbl="node1" presStyleIdx="0" presStyleCnt="1" custLinFactNeighborX="103" custLinFactNeighborY="-909"/>
      <dgm:sp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</dgm:spPr>
    </dgm:pt>
    <dgm:pt modelId="{C60AC96B-255A-45EA-B7F3-1D321C2FA76B}" type="pres">
      <dgm:prSet presAssocID="{BEF63D5E-00BB-4149-9A97-2D9E52C0FAF6}" presName="theList" presStyleCnt="0"/>
      <dgm:spPr/>
    </dgm:pt>
    <dgm:pt modelId="{C5B6089B-8155-4AB4-9A18-24EA7F5265AD}" type="pres">
      <dgm:prSet presAssocID="{6E359A20-B308-42C9-B0C7-D09485CDDE1C}" presName="aNode" presStyleLbl="fgAcc1" presStyleIdx="0" presStyleCnt="3">
        <dgm:presLayoutVars>
          <dgm:bulletEnabled val="1"/>
        </dgm:presLayoutVars>
      </dgm:prSet>
      <dgm:spPr/>
    </dgm:pt>
    <dgm:pt modelId="{B3B86D31-930A-4125-B41A-BB7FD093C81E}" type="pres">
      <dgm:prSet presAssocID="{6E359A20-B308-42C9-B0C7-D09485CDDE1C}" presName="aSpace" presStyleCnt="0"/>
      <dgm:spPr/>
    </dgm:pt>
    <dgm:pt modelId="{CB72161B-CE7A-486C-A5EC-AE4DD41097C1}" type="pres">
      <dgm:prSet presAssocID="{2D4353E8-8049-4D9B-B0EB-19DCD7FED6C9}" presName="aNode" presStyleLbl="fgAcc1" presStyleIdx="1" presStyleCnt="3">
        <dgm:presLayoutVars>
          <dgm:bulletEnabled val="1"/>
        </dgm:presLayoutVars>
      </dgm:prSet>
      <dgm:spPr/>
    </dgm:pt>
    <dgm:pt modelId="{08C8ECD0-6D83-4DD7-9CFB-B6A46E47B363}" type="pres">
      <dgm:prSet presAssocID="{2D4353E8-8049-4D9B-B0EB-19DCD7FED6C9}" presName="aSpace" presStyleCnt="0"/>
      <dgm:spPr/>
    </dgm:pt>
    <dgm:pt modelId="{4AA2A636-8EAF-4477-A169-8A6F9CA9AC76}" type="pres">
      <dgm:prSet presAssocID="{BEF1E4F7-A20A-4B66-9EA0-5F85CC76887E}" presName="aNode" presStyleLbl="fgAcc1" presStyleIdx="2" presStyleCnt="3">
        <dgm:presLayoutVars>
          <dgm:bulletEnabled val="1"/>
        </dgm:presLayoutVars>
      </dgm:prSet>
      <dgm:spPr/>
    </dgm:pt>
    <dgm:pt modelId="{EA8824C6-798C-4600-B5BE-449B0A07C3F1}" type="pres">
      <dgm:prSet presAssocID="{BEF1E4F7-A20A-4B66-9EA0-5F85CC76887E}" presName="aSpace" presStyleCnt="0"/>
      <dgm:spPr/>
    </dgm:pt>
  </dgm:ptLst>
  <dgm:cxnLst>
    <dgm:cxn modelId="{7E8EB99B-5BFC-4BE4-ABCD-EE51999A3378}" type="presOf" srcId="{2D4353E8-8049-4D9B-B0EB-19DCD7FED6C9}" destId="{CB72161B-CE7A-486C-A5EC-AE4DD41097C1}" srcOrd="0" destOrd="0" presId="urn:microsoft.com/office/officeart/2005/8/layout/pyramid2"/>
    <dgm:cxn modelId="{FD3C9DBB-7E45-4326-A8F9-1343BDB35215}" type="presOf" srcId="{BEF1E4F7-A20A-4B66-9EA0-5F85CC76887E}" destId="{4AA2A636-8EAF-4477-A169-8A6F9CA9AC76}" srcOrd="0" destOrd="0" presId="urn:microsoft.com/office/officeart/2005/8/layout/pyramid2"/>
    <dgm:cxn modelId="{04EBAFC5-47B6-4194-851A-9EF678B11AA4}" srcId="{BEF63D5E-00BB-4149-9A97-2D9E52C0FAF6}" destId="{2D4353E8-8049-4D9B-B0EB-19DCD7FED6C9}" srcOrd="1" destOrd="0" parTransId="{0714CC4D-5577-4908-8D5E-25B8A9B5854E}" sibTransId="{D2770B66-43BD-44D3-8A40-D1FEB0820295}"/>
    <dgm:cxn modelId="{3BFE69D9-52DA-4540-B1E3-C327298CF5FC}" type="presOf" srcId="{6E359A20-B308-42C9-B0C7-D09485CDDE1C}" destId="{C5B6089B-8155-4AB4-9A18-24EA7F5265AD}" srcOrd="0" destOrd="0" presId="urn:microsoft.com/office/officeart/2005/8/layout/pyramid2"/>
    <dgm:cxn modelId="{3B8C6DDC-D9A4-4C57-8F7E-53DC3429C4AD}" type="presOf" srcId="{BEF63D5E-00BB-4149-9A97-2D9E52C0FAF6}" destId="{C154718C-6AF0-4C98-816A-4FF2FD2C98AB}" srcOrd="0" destOrd="0" presId="urn:microsoft.com/office/officeart/2005/8/layout/pyramid2"/>
    <dgm:cxn modelId="{6C8B42E1-D696-4161-A9A0-F59787424EBC}" srcId="{BEF63D5E-00BB-4149-9A97-2D9E52C0FAF6}" destId="{BEF1E4F7-A20A-4B66-9EA0-5F85CC76887E}" srcOrd="2" destOrd="0" parTransId="{6A5F85AD-B21E-4769-92EE-CED0E0B0AB27}" sibTransId="{F3761B04-A04E-45C1-9ECC-4394C2891448}"/>
    <dgm:cxn modelId="{6C72F2F0-9E1B-4E1B-8638-4EAB44493CCD}" srcId="{BEF63D5E-00BB-4149-9A97-2D9E52C0FAF6}" destId="{6E359A20-B308-42C9-B0C7-D09485CDDE1C}" srcOrd="0" destOrd="0" parTransId="{BFA74663-616E-4E5C-9C15-A6C184103C6D}" sibTransId="{33DD2BC0-F1EE-43E9-8724-7C63A17B0029}"/>
    <dgm:cxn modelId="{EBD861CC-BCE7-41FC-8EBA-2ADAF936A92F}" type="presParOf" srcId="{C154718C-6AF0-4C98-816A-4FF2FD2C98AB}" destId="{1C77F350-B539-4845-A83E-9C2173A882B7}" srcOrd="0" destOrd="0" presId="urn:microsoft.com/office/officeart/2005/8/layout/pyramid2"/>
    <dgm:cxn modelId="{8A64A4B0-AA9F-40EB-A968-0A15255FD1F1}" type="presParOf" srcId="{C154718C-6AF0-4C98-816A-4FF2FD2C98AB}" destId="{C60AC96B-255A-45EA-B7F3-1D321C2FA76B}" srcOrd="1" destOrd="0" presId="urn:microsoft.com/office/officeart/2005/8/layout/pyramid2"/>
    <dgm:cxn modelId="{CBE4FFD7-9423-4A6F-8825-0C8D1DF57B78}" type="presParOf" srcId="{C60AC96B-255A-45EA-B7F3-1D321C2FA76B}" destId="{C5B6089B-8155-4AB4-9A18-24EA7F5265AD}" srcOrd="0" destOrd="0" presId="urn:microsoft.com/office/officeart/2005/8/layout/pyramid2"/>
    <dgm:cxn modelId="{F5609137-675F-4418-94EE-E8E8516C5BE0}" type="presParOf" srcId="{C60AC96B-255A-45EA-B7F3-1D321C2FA76B}" destId="{B3B86D31-930A-4125-B41A-BB7FD093C81E}" srcOrd="1" destOrd="0" presId="urn:microsoft.com/office/officeart/2005/8/layout/pyramid2"/>
    <dgm:cxn modelId="{0BA308C2-01E7-4CE2-A648-9F15600D721B}" type="presParOf" srcId="{C60AC96B-255A-45EA-B7F3-1D321C2FA76B}" destId="{CB72161B-CE7A-486C-A5EC-AE4DD41097C1}" srcOrd="2" destOrd="0" presId="urn:microsoft.com/office/officeart/2005/8/layout/pyramid2"/>
    <dgm:cxn modelId="{6705248B-BFFA-4B0E-A5D6-1A1C88F87F8E}" type="presParOf" srcId="{C60AC96B-255A-45EA-B7F3-1D321C2FA76B}" destId="{08C8ECD0-6D83-4DD7-9CFB-B6A46E47B363}" srcOrd="3" destOrd="0" presId="urn:microsoft.com/office/officeart/2005/8/layout/pyramid2"/>
    <dgm:cxn modelId="{766ECFEB-1BBE-4601-BD1E-3F701D55A34F}" type="presParOf" srcId="{C60AC96B-255A-45EA-B7F3-1D321C2FA76B}" destId="{4AA2A636-8EAF-4477-A169-8A6F9CA9AC76}" srcOrd="4" destOrd="0" presId="urn:microsoft.com/office/officeart/2005/8/layout/pyramid2"/>
    <dgm:cxn modelId="{2D969964-CBAF-48E1-B96D-4F5DAA23FD4B}" type="presParOf" srcId="{C60AC96B-255A-45EA-B7F3-1D321C2FA76B}" destId="{EA8824C6-798C-4600-B5BE-449B0A07C3F1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7F350-B539-4845-A83E-9C2173A882B7}">
      <dsp:nvSpPr>
        <dsp:cNvPr id="0" name=""/>
        <dsp:cNvSpPr/>
      </dsp:nvSpPr>
      <dsp:spPr>
        <a:xfrm>
          <a:off x="67628" y="0"/>
          <a:ext cx="5924146" cy="5924146"/>
        </a:xfrm>
        <a:prstGeom prst="triangle">
          <a:avLst/>
        </a:prstGeom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5B6089B-8155-4AB4-9A18-24EA7F5265AD}">
      <dsp:nvSpPr>
        <dsp:cNvPr id="0" name=""/>
        <dsp:cNvSpPr/>
      </dsp:nvSpPr>
      <dsp:spPr>
        <a:xfrm>
          <a:off x="3023600" y="595596"/>
          <a:ext cx="3850694" cy="14023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Structure factor</a:t>
          </a:r>
          <a:endParaRPr lang="zh-CN" altLang="en-US" sz="2800" kern="1200" dirty="0"/>
        </a:p>
      </dsp:txBody>
      <dsp:txXfrm>
        <a:off x="3092057" y="664053"/>
        <a:ext cx="3713780" cy="1265442"/>
      </dsp:txXfrm>
    </dsp:sp>
    <dsp:sp modelId="{CB72161B-CE7A-486C-A5EC-AE4DD41097C1}">
      <dsp:nvSpPr>
        <dsp:cNvPr id="0" name=""/>
        <dsp:cNvSpPr/>
      </dsp:nvSpPr>
      <dsp:spPr>
        <a:xfrm>
          <a:off x="3023600" y="2173247"/>
          <a:ext cx="3850694" cy="14023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Resource factor</a:t>
          </a:r>
          <a:r>
            <a:rPr lang="en-US" sz="3200" kern="1200" dirty="0"/>
            <a:t> </a:t>
          </a:r>
          <a:endParaRPr lang="zh-CN" altLang="en-US" sz="3200" kern="1200" dirty="0"/>
        </a:p>
      </dsp:txBody>
      <dsp:txXfrm>
        <a:off x="3092057" y="2241704"/>
        <a:ext cx="3713780" cy="1265442"/>
      </dsp:txXfrm>
    </dsp:sp>
    <dsp:sp modelId="{4AA2A636-8EAF-4477-A169-8A6F9CA9AC76}">
      <dsp:nvSpPr>
        <dsp:cNvPr id="0" name=""/>
        <dsp:cNvSpPr/>
      </dsp:nvSpPr>
      <dsp:spPr>
        <a:xfrm>
          <a:off x="3023600" y="3750898"/>
          <a:ext cx="3850694" cy="14023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Operational </a:t>
          </a:r>
          <a:r>
            <a:rPr lang="en-US" altLang="zh-CN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factor</a:t>
          </a:r>
          <a:endParaRPr lang="zh-CN" alt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2057" y="3819355"/>
        <a:ext cx="3713780" cy="1265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A149E-DB87-4D32-BDF7-F642A5D85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C6AB7B-EE66-4FA5-B591-312EF130C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10328-DE2E-41EF-B2AE-2F0FB0D33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84123-4E7A-4408-88A3-452E6567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1A06A-7411-44EC-8227-1BA13CA18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523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8BB29-77AC-4756-B1A9-E9228736F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DD3A1-4856-4F45-9ED8-040E8B40A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240C0-9F2E-4906-B3F2-4ED9E1DF2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753A9-01DD-4405-B7D0-5D174E2EB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AEDD5-8371-4DB8-9A44-90EC98406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08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C57E9F-54B7-4D8E-8249-6F255D2E94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EF7EF1-B140-4DF7-AE6D-1E15DEE935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B1751-72EB-41BB-99F9-19006CAE0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BC614-2563-4F87-82CA-1077282BB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CA489-AB89-4A3D-8726-524A34FF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490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5CFA6-FD43-4BDA-8872-69CB7906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43861-D3F9-453E-95DA-4CF984AB3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0FE5B-A165-46C7-B80B-046E1728F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E33B8-8845-4E93-8378-5287F5168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F0DAE-84A3-40D3-B05B-C98837EA0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396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3DD16-8A86-4CCD-A92C-03EFAC5AF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A27150-1CE4-4AAA-97C6-3A99B993F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54CFD-8A48-43B6-87C9-6ACFD557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2AD69-ABAF-429D-8395-49092895F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FD4DA-2E22-4169-A985-04C9F210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652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5CD1B-FEE2-469E-945F-F375F459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9A02A-88B5-4E33-BAB6-3E312A3EDF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FBE06-CE9F-4C90-A241-FE2A03AD54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DE811-9ED9-4BC9-A995-3F4F19762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B7CCD8-448A-4BB0-B1CA-F388CECF1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8E221-24D0-4665-B8FE-22511A2A1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355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AB865-B44E-40D6-991D-266F8728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9A3484-EB90-44E9-8E53-4BBF3C70C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97621-6461-4FA9-A31A-3E46DEC1C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A2E12E-A117-4943-850D-A8E52EDA3B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81E446-3746-4422-92F0-5B3488A6E8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9994B0-CAA2-4276-BBF4-FD5E754FE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F4E1A1-21DD-43B8-9DB5-3A0F9CC2C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CAB1F5-3450-4B87-BF64-EE8AA01C8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700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24ABA-680C-4BCF-B463-ABF33E33B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0645F1-60DB-40AC-9AFE-CFCB9524A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E456BC-DC88-4421-92F4-93A09619F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ED9A1F-D1E6-43F7-934A-D3D046F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825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DCBD7C-CF06-45FB-A7FD-6DA68AA73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44FEE9-79E2-4DA2-B14B-14A7BB532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CD270C-7D15-4BAC-8E71-465B3BCBF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762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6D3FA-CDA5-42FF-8148-5D86A7DA6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560F4-52AE-42D9-9634-C6AD1A84E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C272F4-8978-40BC-BF4A-8D48A6AA2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79444-5A8E-4167-85DF-CFC067168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D9A63-09AC-49CD-9214-0A53BB212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3ABA96-B7C3-4227-B20C-161D0906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75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5AE9F-C9B4-4413-8E46-B64EFFF1C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021B4E-8D3C-484A-B60A-031608402B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23A3A8-599B-4C3A-B02B-1FD542623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254FEE-FD7B-4D24-9BB4-B46518FCD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2738B9-D312-4861-96C9-52C582427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CAFCE-AC98-493B-8043-0CA40CF99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850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5C7F50-872C-4047-B28E-D1088FE75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CF5C7-EDDC-458B-B1D0-06C0A54EA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064DF-B255-40EE-8F49-8D9299B4F4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CD7E5-F6EE-4B50-8772-080B940973E6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D0517-76DC-44FC-987C-3AAB47B18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FDD54-4669-4DAA-A7CD-1E7433ADB0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A2B7D-E944-451F-872E-28C40F533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52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7D6216D0-0662-4AB0-96C2-BFE97DECDF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8964674"/>
              </p:ext>
            </p:extLst>
          </p:nvPr>
        </p:nvGraphicFramePr>
        <p:xfrm>
          <a:off x="3280379" y="308434"/>
          <a:ext cx="6935822" cy="5924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6BC7C317-C822-405A-B5B9-B7A41939281F}"/>
              </a:ext>
            </a:extLst>
          </p:cNvPr>
          <p:cNvSpPr txBox="1"/>
          <p:nvPr/>
        </p:nvSpPr>
        <p:spPr>
          <a:xfrm>
            <a:off x="1983458" y="2808842"/>
            <a:ext cx="192976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Tactical level</a:t>
            </a:r>
            <a:endParaRPr lang="zh-CN" alt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34454-5CBB-417A-ACB7-4CD9ACF17EA3}"/>
              </a:ext>
            </a:extLst>
          </p:cNvPr>
          <p:cNvSpPr txBox="1"/>
          <p:nvPr/>
        </p:nvSpPr>
        <p:spPr>
          <a:xfrm>
            <a:off x="1975799" y="4437565"/>
            <a:ext cx="231648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Operational level</a:t>
            </a:r>
            <a:endParaRPr lang="zh-CN" alt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EA522E-18A9-4A32-94D0-426964E0FB8F}"/>
              </a:ext>
            </a:extLst>
          </p:cNvPr>
          <p:cNvSpPr txBox="1"/>
          <p:nvPr/>
        </p:nvSpPr>
        <p:spPr>
          <a:xfrm>
            <a:off x="1975799" y="1215860"/>
            <a:ext cx="193742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Strategic level</a:t>
            </a:r>
            <a:endParaRPr lang="zh-CN" altLang="en-US" sz="24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62C9E29-3CA5-4BDC-A864-6C4D7F3BE13C}"/>
              </a:ext>
            </a:extLst>
          </p:cNvPr>
          <p:cNvCxnSpPr>
            <a:cxnSpLocks/>
          </p:cNvCxnSpPr>
          <p:nvPr/>
        </p:nvCxnSpPr>
        <p:spPr>
          <a:xfrm>
            <a:off x="1979629" y="1716381"/>
            <a:ext cx="433633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279C334-201C-4EF0-A3A0-3D81BA3500E4}"/>
              </a:ext>
            </a:extLst>
          </p:cNvPr>
          <p:cNvCxnSpPr>
            <a:cxnSpLocks/>
          </p:cNvCxnSpPr>
          <p:nvPr/>
        </p:nvCxnSpPr>
        <p:spPr>
          <a:xfrm>
            <a:off x="1979629" y="3249885"/>
            <a:ext cx="433633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BE4178A-201F-441B-8D5E-8098D32B7C8C}"/>
              </a:ext>
            </a:extLst>
          </p:cNvPr>
          <p:cNvCxnSpPr>
            <a:cxnSpLocks/>
          </p:cNvCxnSpPr>
          <p:nvPr/>
        </p:nvCxnSpPr>
        <p:spPr>
          <a:xfrm>
            <a:off x="1979629" y="4899231"/>
            <a:ext cx="433633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804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YIBO</dc:creator>
  <cp:lastModifiedBy>LI YIBO</cp:lastModifiedBy>
  <cp:revision>7</cp:revision>
  <dcterms:created xsi:type="dcterms:W3CDTF">2021-05-06T19:33:33Z</dcterms:created>
  <dcterms:modified xsi:type="dcterms:W3CDTF">2021-05-25T22:06:31Z</dcterms:modified>
</cp:coreProperties>
</file>